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5" r:id="rId3"/>
    <p:sldId id="442" r:id="rId4"/>
    <p:sldId id="443" r:id="rId5"/>
    <p:sldId id="444" r:id="rId6"/>
    <p:sldId id="445" r:id="rId7"/>
    <p:sldId id="447" r:id="rId8"/>
    <p:sldId id="439" r:id="rId9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99FF"/>
    <a:srgbClr val="A1FA9A"/>
    <a:srgbClr val="663300"/>
    <a:srgbClr val="F1D283"/>
    <a:srgbClr val="003300"/>
    <a:srgbClr val="230046"/>
    <a:srgbClr val="340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571" autoAdjust="0"/>
  </p:normalViewPr>
  <p:slideViewPr>
    <p:cSldViewPr snapToGrid="0">
      <p:cViewPr varScale="1">
        <p:scale>
          <a:sx n="52" d="100"/>
          <a:sy n="52" d="100"/>
        </p:scale>
        <p:origin x="11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511D869-4586-436F-863D-AC1318C5E1E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13679B0-7E22-4450-B2EB-BA533FC58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70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679B0-7E22-4450-B2EB-BA533FC586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30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28DF-3582-4D6A-8A26-4C3AEF75D7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40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28DF-3582-4D6A-8A26-4C3AEF75D7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32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28DF-3582-4D6A-8A26-4C3AEF75D7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7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A28DF-3582-4D6A-8A26-4C3AEF75D7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937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A28DF-3582-4D6A-8A26-4C3AEF75D7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078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A28DF-3582-4D6A-8A26-4C3AEF75D7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569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679B0-7E22-4450-B2EB-BA533FC586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61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7A2F-9664-43F8-8E84-1DEB236BA2B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1537-4042-4A9B-AB40-E58D6107A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0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7A2F-9664-43F8-8E84-1DEB236BA2B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1537-4042-4A9B-AB40-E58D6107A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7A2F-9664-43F8-8E84-1DEB236BA2B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1537-4042-4A9B-AB40-E58D6107A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7A2F-9664-43F8-8E84-1DEB236BA2B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1537-4042-4A9B-AB40-E58D6107A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1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7A2F-9664-43F8-8E84-1DEB236BA2B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1537-4042-4A9B-AB40-E58D6107A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9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7A2F-9664-43F8-8E84-1DEB236BA2B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1537-4042-4A9B-AB40-E58D6107A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8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7A2F-9664-43F8-8E84-1DEB236BA2B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1537-4042-4A9B-AB40-E58D6107A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6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7A2F-9664-43F8-8E84-1DEB236BA2B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1537-4042-4A9B-AB40-E58D6107A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4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7A2F-9664-43F8-8E84-1DEB236BA2B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1537-4042-4A9B-AB40-E58D6107A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7A2F-9664-43F8-8E84-1DEB236BA2B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1537-4042-4A9B-AB40-E58D6107A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7A2F-9664-43F8-8E84-1DEB236BA2B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1537-4042-4A9B-AB40-E58D6107A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2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47A2F-9664-43F8-8E84-1DEB236BA2B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A1537-4042-4A9B-AB40-E58D6107A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4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p!!Rectangle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421FBA-8FFA-EFD7-FF2B-934AB405DF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000"/>
          <a:stretch/>
        </p:blipFill>
        <p:spPr>
          <a:xfrm>
            <a:off x="20" y="-2895"/>
            <a:ext cx="9143980" cy="6857990"/>
          </a:xfrm>
          <a:prstGeom prst="rect">
            <a:avLst/>
          </a:prstGeom>
          <a:solidFill>
            <a:srgbClr val="FFFFFF"/>
          </a:solidFill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3" name="m!!text rectangle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7711" y="4638503"/>
            <a:ext cx="6288577" cy="1332634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2A86D-A26C-FFB2-3A26-D44C42D1A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7711" y="4454159"/>
            <a:ext cx="6288577" cy="1504084"/>
          </a:xfrm>
          <a:solidFill>
            <a:srgbClr val="F1D283"/>
          </a:solidFill>
        </p:spPr>
        <p:txBody>
          <a:bodyPr anchor="t">
            <a:normAutofit/>
          </a:bodyPr>
          <a:lstStyle/>
          <a:p>
            <a:br>
              <a:rPr lang="en-US" sz="105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900" dirty="0">
                <a:latin typeface="Aharoni" panose="02010803020104030203" pitchFamily="2" charset="-79"/>
                <a:cs typeface="Aharoni" panose="02010803020104030203" pitchFamily="2" charset="-79"/>
              </a:rPr>
              <a:t>United Kingdom</a:t>
            </a:r>
            <a:endParaRPr lang="en-US" sz="3500" dirty="0"/>
          </a:p>
        </p:txBody>
      </p:sp>
      <p:sp>
        <p:nvSpPr>
          <p:cNvPr id="25" name="m!!accent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2332" y="5628237"/>
            <a:ext cx="5419335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4FAA2-A25C-9B32-C52B-50E79A0DD2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117" y="5322479"/>
            <a:ext cx="6651764" cy="1332634"/>
          </a:xfrm>
          <a:solidFill>
            <a:schemeClr val="accent2"/>
          </a:solidFill>
        </p:spPr>
        <p:txBody>
          <a:bodyPr anchor="ctr"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</a:rPr>
              <a:t>Quarter 4: Lesson 22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b="1" cap="small" dirty="0">
                <a:solidFill>
                  <a:schemeClr val="bg1"/>
                </a:solidFill>
              </a:rPr>
              <a:t>The Penitential Psalms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b="1" cap="small" dirty="0">
                <a:solidFill>
                  <a:schemeClr val="bg1"/>
                </a:solidFill>
              </a:rPr>
              <a:t>  (Psalm 6, 38, 51, 32)</a:t>
            </a:r>
            <a:endParaRPr lang="en-US" sz="3200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67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0D1EFAE-DE3E-8C4A-C818-BE869E8FE63D}"/>
              </a:ext>
            </a:extLst>
          </p:cNvPr>
          <p:cNvSpPr txBox="1"/>
          <p:nvPr/>
        </p:nvSpPr>
        <p:spPr>
          <a:xfrm>
            <a:off x="2335427" y="370703"/>
            <a:ext cx="4473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lgerian" panose="04020705040A02060702" pitchFamily="82" charset="0"/>
              </a:rPr>
              <a:t>Sin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C18287-53C4-8EB6-4E1D-43FDE3ED9791}"/>
              </a:ext>
            </a:extLst>
          </p:cNvPr>
          <p:cNvSpPr txBox="1"/>
          <p:nvPr/>
        </p:nvSpPr>
        <p:spPr>
          <a:xfrm>
            <a:off x="177235" y="1336878"/>
            <a:ext cx="878953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What is sin?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/>
              <a:t> A transgression of the law of God </a:t>
            </a:r>
            <a:r>
              <a:rPr lang="en-US" sz="2800" dirty="0"/>
              <a:t>(1 John 3:4)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/>
              <a:t> Rebellion against God </a:t>
            </a:r>
            <a:r>
              <a:rPr lang="en-US" sz="2800" dirty="0"/>
              <a:t>(Deut. 9:7; Joshua 1:18)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D9F586-0E24-B96E-065C-333A9491DF4F}"/>
              </a:ext>
            </a:extLst>
          </p:cNvPr>
          <p:cNvSpPr txBox="1"/>
          <p:nvPr/>
        </p:nvSpPr>
        <p:spPr>
          <a:xfrm>
            <a:off x="177235" y="2954823"/>
            <a:ext cx="87895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What is the effect of sin?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/>
              <a:t> Death </a:t>
            </a:r>
            <a:r>
              <a:rPr lang="en-US" sz="2800" dirty="0"/>
              <a:t>(Romans 6:23)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800" dirty="0"/>
              <a:t> Physical in some instances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800" dirty="0"/>
              <a:t> Separation from God in all instances (Isaiah 59:2)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447D61-864A-52AA-2B94-2C9985CCC6C7}"/>
              </a:ext>
            </a:extLst>
          </p:cNvPr>
          <p:cNvSpPr txBox="1"/>
          <p:nvPr/>
        </p:nvSpPr>
        <p:spPr>
          <a:xfrm>
            <a:off x="177235" y="4993688"/>
            <a:ext cx="878953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How does sin affect us as individuals?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2800" b="1" dirty="0"/>
              <a:t>The weight of the consequences of our sins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2800" b="1" dirty="0"/>
              <a:t>The beauty to behold when God forgives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0D1EFAE-DE3E-8C4A-C818-BE869E8FE63D}"/>
              </a:ext>
            </a:extLst>
          </p:cNvPr>
          <p:cNvSpPr txBox="1"/>
          <p:nvPr/>
        </p:nvSpPr>
        <p:spPr>
          <a:xfrm>
            <a:off x="2335427" y="370703"/>
            <a:ext cx="4473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lgerian" panose="04020705040A02060702" pitchFamily="82" charset="0"/>
              </a:rPr>
              <a:t>Psalm 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C18287-53C4-8EB6-4E1D-43FDE3ED9791}"/>
              </a:ext>
            </a:extLst>
          </p:cNvPr>
          <p:cNvSpPr txBox="1"/>
          <p:nvPr/>
        </p:nvSpPr>
        <p:spPr>
          <a:xfrm>
            <a:off x="177235" y="1336878"/>
            <a:ext cx="8789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Verses 1-3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b="1" dirty="0"/>
              <a:t> 	</a:t>
            </a:r>
            <a:r>
              <a:rPr lang="en-US" sz="2800" dirty="0"/>
              <a:t>A cry for mercy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B1DE0E-CF83-5E80-5304-D2F68DF2FC57}"/>
              </a:ext>
            </a:extLst>
          </p:cNvPr>
          <p:cNvSpPr txBox="1"/>
          <p:nvPr/>
        </p:nvSpPr>
        <p:spPr>
          <a:xfrm>
            <a:off x="177235" y="2634337"/>
            <a:ext cx="8789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Verses 4-5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b="1" dirty="0"/>
              <a:t> 	</a:t>
            </a:r>
            <a:r>
              <a:rPr lang="en-US" sz="2800" dirty="0"/>
              <a:t>A plea for deliverance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A84D7A-DF89-5364-39B1-0E1F728436FE}"/>
              </a:ext>
            </a:extLst>
          </p:cNvPr>
          <p:cNvSpPr txBox="1"/>
          <p:nvPr/>
        </p:nvSpPr>
        <p:spPr>
          <a:xfrm>
            <a:off x="177235" y="3931796"/>
            <a:ext cx="8789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Verses 6-7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b="1" dirty="0"/>
              <a:t> 	</a:t>
            </a:r>
            <a:r>
              <a:rPr lang="en-US" sz="2800" dirty="0"/>
              <a:t>Anguish and weariness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8A61A3-0B31-D631-1370-3EB445A5E714}"/>
              </a:ext>
            </a:extLst>
          </p:cNvPr>
          <p:cNvSpPr txBox="1"/>
          <p:nvPr/>
        </p:nvSpPr>
        <p:spPr>
          <a:xfrm>
            <a:off x="177235" y="5229255"/>
            <a:ext cx="8789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Verses 8-10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b="1" dirty="0"/>
              <a:t> 	</a:t>
            </a:r>
            <a:r>
              <a:rPr lang="en-US" sz="2800" dirty="0"/>
              <a:t>Confidence in God’s justice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47BAE1-01A7-5B51-9DFC-09A754E40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177" y="4324865"/>
            <a:ext cx="3045824" cy="2545861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395574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0D1EFAE-DE3E-8C4A-C818-BE869E8FE63D}"/>
              </a:ext>
            </a:extLst>
          </p:cNvPr>
          <p:cNvSpPr txBox="1"/>
          <p:nvPr/>
        </p:nvSpPr>
        <p:spPr>
          <a:xfrm>
            <a:off x="2335427" y="370703"/>
            <a:ext cx="4473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lgerian" panose="04020705040A02060702" pitchFamily="82" charset="0"/>
              </a:rPr>
              <a:t>Psalm 38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C18287-53C4-8EB6-4E1D-43FDE3ED9791}"/>
              </a:ext>
            </a:extLst>
          </p:cNvPr>
          <p:cNvSpPr txBox="1"/>
          <p:nvPr/>
        </p:nvSpPr>
        <p:spPr>
          <a:xfrm>
            <a:off x="177235" y="1336878"/>
            <a:ext cx="8789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Verses 1-8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b="1" dirty="0"/>
              <a:t> 	</a:t>
            </a:r>
            <a:r>
              <a:rPr lang="en-US" sz="2800" dirty="0"/>
              <a:t>A lamentation of sin and suffering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B1DE0E-CF83-5E80-5304-D2F68DF2FC57}"/>
              </a:ext>
            </a:extLst>
          </p:cNvPr>
          <p:cNvSpPr txBox="1"/>
          <p:nvPr/>
        </p:nvSpPr>
        <p:spPr>
          <a:xfrm>
            <a:off x="177235" y="2634337"/>
            <a:ext cx="8789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Verses 9-14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b="1" dirty="0"/>
              <a:t> 	</a:t>
            </a:r>
            <a:r>
              <a:rPr lang="en-US" sz="2800" dirty="0"/>
              <a:t>An admission of weakness and isolation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A84D7A-DF89-5364-39B1-0E1F728436FE}"/>
              </a:ext>
            </a:extLst>
          </p:cNvPr>
          <p:cNvSpPr txBox="1"/>
          <p:nvPr/>
        </p:nvSpPr>
        <p:spPr>
          <a:xfrm>
            <a:off x="177235" y="3931796"/>
            <a:ext cx="8789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Verses 15-22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b="1" dirty="0"/>
              <a:t> 	</a:t>
            </a:r>
            <a:r>
              <a:rPr lang="en-US" sz="2800" dirty="0"/>
              <a:t>A plea for deliverance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7020C5-B046-7333-72A4-D8E44AA89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437" y="4154799"/>
            <a:ext cx="4089563" cy="2703201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330634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0D1EFAE-DE3E-8C4A-C818-BE869E8FE63D}"/>
              </a:ext>
            </a:extLst>
          </p:cNvPr>
          <p:cNvSpPr txBox="1"/>
          <p:nvPr/>
        </p:nvSpPr>
        <p:spPr>
          <a:xfrm>
            <a:off x="2335427" y="370703"/>
            <a:ext cx="4473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Psalm 51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C18287-53C4-8EB6-4E1D-43FDE3ED9791}"/>
              </a:ext>
            </a:extLst>
          </p:cNvPr>
          <p:cNvSpPr txBox="1"/>
          <p:nvPr/>
        </p:nvSpPr>
        <p:spPr>
          <a:xfrm>
            <a:off x="177235" y="1114457"/>
            <a:ext cx="8789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Verses 1-2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Acknowledging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B1DE0E-CF83-5E80-5304-D2F68DF2FC57}"/>
              </a:ext>
            </a:extLst>
          </p:cNvPr>
          <p:cNvSpPr txBox="1"/>
          <p:nvPr/>
        </p:nvSpPr>
        <p:spPr>
          <a:xfrm>
            <a:off x="177235" y="2236868"/>
            <a:ext cx="8789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Verses 3-6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Confession and repentance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A84D7A-DF89-5364-39B1-0E1F728436FE}"/>
              </a:ext>
            </a:extLst>
          </p:cNvPr>
          <p:cNvSpPr txBox="1"/>
          <p:nvPr/>
        </p:nvSpPr>
        <p:spPr>
          <a:xfrm>
            <a:off x="177235" y="3359279"/>
            <a:ext cx="8789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Verses 7-12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Petition for cleansing and restoration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8A61A3-0B31-D631-1370-3EB445A5E714}"/>
              </a:ext>
            </a:extLst>
          </p:cNvPr>
          <p:cNvSpPr txBox="1"/>
          <p:nvPr/>
        </p:nvSpPr>
        <p:spPr>
          <a:xfrm>
            <a:off x="177235" y="4481690"/>
            <a:ext cx="8789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Verses 13-17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Commitment to change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D5E07B-8F42-95EF-7881-6B03AB506FF5}"/>
              </a:ext>
            </a:extLst>
          </p:cNvPr>
          <p:cNvSpPr txBox="1"/>
          <p:nvPr/>
        </p:nvSpPr>
        <p:spPr>
          <a:xfrm>
            <a:off x="177235" y="5729007"/>
            <a:ext cx="8789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Verses 18-19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Prayer for Zion and Jerusalem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301113-2D05-B678-C5B3-9B8975825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454" y="4188181"/>
            <a:ext cx="2725546" cy="2741454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216300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0D1EFAE-DE3E-8C4A-C818-BE869E8FE63D}"/>
              </a:ext>
            </a:extLst>
          </p:cNvPr>
          <p:cNvSpPr txBox="1"/>
          <p:nvPr/>
        </p:nvSpPr>
        <p:spPr>
          <a:xfrm>
            <a:off x="2335427" y="370703"/>
            <a:ext cx="4473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Psalm 32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C18287-53C4-8EB6-4E1D-43FDE3ED9791}"/>
              </a:ext>
            </a:extLst>
          </p:cNvPr>
          <p:cNvSpPr txBox="1"/>
          <p:nvPr/>
        </p:nvSpPr>
        <p:spPr>
          <a:xfrm>
            <a:off x="177235" y="1114457"/>
            <a:ext cx="8789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Verses 1-2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joy of forgiveness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B1DE0E-CF83-5E80-5304-D2F68DF2FC57}"/>
              </a:ext>
            </a:extLst>
          </p:cNvPr>
          <p:cNvSpPr txBox="1"/>
          <p:nvPr/>
        </p:nvSpPr>
        <p:spPr>
          <a:xfrm>
            <a:off x="177235" y="2298652"/>
            <a:ext cx="8789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Verses 3-4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agony of concealed sin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A84D7A-DF89-5364-39B1-0E1F728436FE}"/>
              </a:ext>
            </a:extLst>
          </p:cNvPr>
          <p:cNvSpPr txBox="1"/>
          <p:nvPr/>
        </p:nvSpPr>
        <p:spPr>
          <a:xfrm>
            <a:off x="177235" y="3482131"/>
            <a:ext cx="8789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Verses 5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liberation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through confession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8A61A3-0B31-D631-1370-3EB445A5E714}"/>
              </a:ext>
            </a:extLst>
          </p:cNvPr>
          <p:cNvSpPr txBox="1"/>
          <p:nvPr/>
        </p:nvSpPr>
        <p:spPr>
          <a:xfrm>
            <a:off x="354470" y="4666325"/>
            <a:ext cx="8789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Verses 6-7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prayers of the righteous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133BD9-D2D8-033B-97E6-C942B9335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631" y="4806845"/>
            <a:ext cx="3433996" cy="2085917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128918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0D1EFAE-DE3E-8C4A-C818-BE869E8FE63D}"/>
              </a:ext>
            </a:extLst>
          </p:cNvPr>
          <p:cNvSpPr txBox="1"/>
          <p:nvPr/>
        </p:nvSpPr>
        <p:spPr>
          <a:xfrm>
            <a:off x="2335427" y="370703"/>
            <a:ext cx="4473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Psalm 32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C18287-53C4-8EB6-4E1D-43FDE3ED9791}"/>
              </a:ext>
            </a:extLst>
          </p:cNvPr>
          <p:cNvSpPr txBox="1"/>
          <p:nvPr/>
        </p:nvSpPr>
        <p:spPr>
          <a:xfrm>
            <a:off x="177235" y="1114457"/>
            <a:ext cx="8789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prstClr val="black"/>
                </a:solidFill>
              </a:rPr>
              <a:t>Verses 8-9</a:t>
            </a:r>
          </a:p>
          <a:p>
            <a:pPr marL="914400" lvl="1" indent="-457200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solidFill>
                  <a:prstClr val="black"/>
                </a:solidFill>
              </a:rPr>
              <a:t> 	</a:t>
            </a:r>
            <a:r>
              <a:rPr lang="en-US" sz="2800" dirty="0">
                <a:solidFill>
                  <a:prstClr val="black"/>
                </a:solidFill>
              </a:rPr>
              <a:t>The divine instruction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B1DE0E-CF83-5E80-5304-D2F68DF2FC57}"/>
              </a:ext>
            </a:extLst>
          </p:cNvPr>
          <p:cNvSpPr txBox="1"/>
          <p:nvPr/>
        </p:nvSpPr>
        <p:spPr>
          <a:xfrm>
            <a:off x="177235" y="2298652"/>
            <a:ext cx="8789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prstClr val="black"/>
                </a:solidFill>
              </a:rPr>
              <a:t>Verses 10-11</a:t>
            </a:r>
          </a:p>
          <a:p>
            <a:pPr marL="914400" lvl="1" indent="-457200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solidFill>
                  <a:prstClr val="black"/>
                </a:solidFill>
              </a:rPr>
              <a:t> 	</a:t>
            </a:r>
            <a:r>
              <a:rPr lang="en-US" sz="2800" dirty="0">
                <a:solidFill>
                  <a:prstClr val="black"/>
                </a:solidFill>
              </a:rPr>
              <a:t>The contrast of the wicked and the righteous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604EC6-C1F4-058B-A3E7-AB226BB2A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631" y="4806845"/>
            <a:ext cx="3433996" cy="2085917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180216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87EB2-67BC-6F7D-17DC-612548F60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800000"/>
                </a:solidFill>
                <a:latin typeface="+mn-lt"/>
              </a:rPr>
              <a:t>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2C703-29C2-76FD-15E7-FA007D52D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Sin has a tremendously negative impact upon a person. We should desire </a:t>
            </a:r>
            <a:r>
              <a:rPr lang="en-US" sz="3200" b="1" u="sng" dirty="0"/>
              <a:t>not</a:t>
            </a:r>
            <a:r>
              <a:rPr lang="en-US" sz="3200" b="1" dirty="0"/>
              <a:t> to have these negative feelings by serving God with gladness</a:t>
            </a:r>
          </a:p>
          <a:p>
            <a:r>
              <a:rPr lang="en-US" sz="3200" b="1" dirty="0"/>
              <a:t> Let’s be thankful that we serve a loving God who is longsuffering… “</a:t>
            </a:r>
            <a:r>
              <a:rPr lang="en-US" sz="3200" b="1" i="1" dirty="0"/>
              <a:t>not willing that any should perish but that all should come to repentance” </a:t>
            </a:r>
            <a:r>
              <a:rPr lang="en-US" sz="3200" b="1" dirty="0"/>
              <a:t>(2 Peter 3:9b)</a:t>
            </a:r>
          </a:p>
        </p:txBody>
      </p:sp>
    </p:spTree>
    <p:extLst>
      <p:ext uri="{BB962C8B-B14F-4D97-AF65-F5344CB8AC3E}">
        <p14:creationId xmlns:p14="http://schemas.microsoft.com/office/powerpoint/2010/main" val="93544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11103</TotalTime>
  <Words>331</Words>
  <Application>Microsoft Office PowerPoint</Application>
  <PresentationFormat>On-screen Show (4:3)</PresentationFormat>
  <Paragraphs>67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Aharoni</vt:lpstr>
      <vt:lpstr>Algerian</vt:lpstr>
      <vt:lpstr>Arial</vt:lpstr>
      <vt:lpstr>Calibri</vt:lpstr>
      <vt:lpstr>Calibri Light</vt:lpstr>
      <vt:lpstr>Courier New</vt:lpstr>
      <vt:lpstr>Wingdings</vt:lpstr>
      <vt:lpstr>Office Theme</vt:lpstr>
      <vt:lpstr> United Kingdom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Kingdom (Part 1)</dc:title>
  <dc:creator>Steve</dc:creator>
  <cp:lastModifiedBy>Boyd, Gary</cp:lastModifiedBy>
  <cp:revision>190</cp:revision>
  <cp:lastPrinted>2023-10-17T21:43:06Z</cp:lastPrinted>
  <dcterms:created xsi:type="dcterms:W3CDTF">2023-07-29T15:58:08Z</dcterms:created>
  <dcterms:modified xsi:type="dcterms:W3CDTF">2023-10-25T23:27:02Z</dcterms:modified>
</cp:coreProperties>
</file>